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1"/>
  </p:notesMasterIdLst>
  <p:sldIdLst>
    <p:sldId id="256" r:id="rId3"/>
    <p:sldId id="283" r:id="rId4"/>
    <p:sldId id="258" r:id="rId5"/>
    <p:sldId id="285" r:id="rId6"/>
    <p:sldId id="297" r:id="rId7"/>
    <p:sldId id="307" r:id="rId8"/>
    <p:sldId id="259" r:id="rId9"/>
    <p:sldId id="300" r:id="rId10"/>
    <p:sldId id="260" r:id="rId11"/>
    <p:sldId id="264" r:id="rId12"/>
    <p:sldId id="305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301" r:id="rId22"/>
    <p:sldId id="299" r:id="rId23"/>
    <p:sldId id="296" r:id="rId24"/>
    <p:sldId id="303" r:id="rId25"/>
    <p:sldId id="304" r:id="rId26"/>
    <p:sldId id="306" r:id="rId27"/>
    <p:sldId id="308" r:id="rId28"/>
    <p:sldId id="310" r:id="rId29"/>
    <p:sldId id="309" r:id="rId30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2500"/>
    <a:srgbClr val="9FFC95"/>
    <a:srgbClr val="5894CC"/>
    <a:srgbClr val="93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8"/>
    <p:restoredTop sz="96291"/>
  </p:normalViewPr>
  <p:slideViewPr>
    <p:cSldViewPr snapToGrid="0" snapToObjects="1">
      <p:cViewPr>
        <p:scale>
          <a:sx n="252" d="100"/>
          <a:sy n="252" d="100"/>
        </p:scale>
        <p:origin x="-456" y="-8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3064-00B9-5D44-BFC4-B8DF773A4C8F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1692-79B9-A94D-A593-BAAF26302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05" y="2097554"/>
            <a:ext cx="6031939" cy="348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75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24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7" y="1509822"/>
            <a:ext cx="5816647" cy="3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8" y="1116419"/>
            <a:ext cx="5990182" cy="3327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" y="4735328"/>
            <a:ext cx="6858000" cy="5299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2233" y="5191385"/>
            <a:ext cx="5351247" cy="14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3519" y="5123979"/>
            <a:ext cx="334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Percentage of genes with internal Groucho binding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157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2" y="1180215"/>
            <a:ext cx="5433081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06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26046" b="10477"/>
          <a:stretch/>
        </p:blipFill>
        <p:spPr>
          <a:xfrm>
            <a:off x="2315522" y="1189408"/>
            <a:ext cx="3303993" cy="2853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4" t="26906" b="11225"/>
          <a:stretch/>
        </p:blipFill>
        <p:spPr>
          <a:xfrm>
            <a:off x="2334493" y="4056361"/>
            <a:ext cx="3296068" cy="279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8951" y="142316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68951" y="18398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8951" y="29871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68951" y="357771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70303" y="3789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368951" y="53337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7179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4" y="4080726"/>
            <a:ext cx="4878303" cy="2821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1092820"/>
            <a:ext cx="5165321" cy="2987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519" y="1175657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1985" y="4080726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23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756293" y="4189322"/>
            <a:ext cx="1131922" cy="5639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292042" y="4189322"/>
            <a:ext cx="2944610" cy="2215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247732" y="4467267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36433" y="5095213"/>
            <a:ext cx="1207250" cy="52822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107521" y="5059492"/>
            <a:ext cx="3084821" cy="2583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355008" y="5317877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756293" y="3308240"/>
            <a:ext cx="1131922" cy="5639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799461" y="3308240"/>
            <a:ext cx="3437191" cy="3953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008127" y="3703545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756293" y="1455799"/>
            <a:ext cx="1368314" cy="3423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638096" y="1327164"/>
            <a:ext cx="3590500" cy="4036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371217" y="161488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756293" y="534963"/>
            <a:ext cx="1368314" cy="38122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609060" y="375667"/>
            <a:ext cx="3619536" cy="48207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321601" y="73287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756293" y="7154855"/>
            <a:ext cx="1187390" cy="5534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538288" y="7154854"/>
            <a:ext cx="3690308" cy="2110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422268" y="7361167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756293" y="7981889"/>
            <a:ext cx="936362" cy="5913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638096" y="8019720"/>
            <a:ext cx="3590500" cy="23154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1999528" y="837307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57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7" y="1283697"/>
            <a:ext cx="6005477" cy="34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88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8100"/>
            <a:ext cx="6858000" cy="3967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1317" y="612490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849413" y="612490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69626" y="61249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489839" y="612490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4258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087" b="1449"/>
          <a:stretch/>
        </p:blipFill>
        <p:spPr>
          <a:xfrm>
            <a:off x="1537999" y="1794815"/>
            <a:ext cx="5078895" cy="4969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5565" y="6764380"/>
            <a:ext cx="285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Gro</a:t>
            </a:r>
            <a:r>
              <a:rPr lang="en-US" sz="1400" dirty="0" smtClean="0"/>
              <a:t> binding sites, 1.5 – 4 </a:t>
            </a:r>
            <a:r>
              <a:rPr lang="en-US" sz="1400" dirty="0" err="1" smtClean="0"/>
              <a:t>hr</a:t>
            </a:r>
            <a:r>
              <a:rPr lang="en-US" sz="1400" dirty="0" smtClean="0"/>
              <a:t> embryos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329277" y="7258742"/>
            <a:ext cx="208722" cy="218661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37999" y="7171884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 occupancy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79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22" y="4742481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433591" y="526895"/>
            <a:ext cx="3537489" cy="16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656675"/>
            <a:ext cx="0" cy="1716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59918" y="656675"/>
            <a:ext cx="0" cy="1710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656675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656675"/>
            <a:ext cx="0" cy="2437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656675"/>
            <a:ext cx="0" cy="2439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5" t="29650" r="36949" b="66480"/>
          <a:stretch/>
        </p:blipFill>
        <p:spPr>
          <a:xfrm>
            <a:off x="3874556" y="1199342"/>
            <a:ext cx="86130" cy="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52" y="8006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4936066" y="2082800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482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11104" y="11648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11103" y="15622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11103" y="19526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117552" y="2374985"/>
            <a:ext cx="619828" cy="13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/>
          <a:stretch/>
        </p:blipFill>
        <p:spPr>
          <a:xfrm>
            <a:off x="1633490" y="967875"/>
            <a:ext cx="5231576" cy="24986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6591" y="2597730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primary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5220" y="259426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shadow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/>
          <a:stretch/>
        </p:blipFill>
        <p:spPr>
          <a:xfrm>
            <a:off x="1633491" y="3466506"/>
            <a:ext cx="5233939" cy="2499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2183" y="352514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921" y="352514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58920" y="39225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8920" y="431296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737380" y="4983705"/>
            <a:ext cx="1384635" cy="16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96591" y="517916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VAR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03092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8" y="5857504"/>
            <a:ext cx="5247476" cy="30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9729" y="1330837"/>
            <a:ext cx="4374581" cy="3827758"/>
            <a:chOff x="1464682" y="1391296"/>
            <a:chExt cx="4374581" cy="3827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682" y="1391296"/>
              <a:ext cx="4374581" cy="3827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60159</TotalTime>
  <Words>222</Words>
  <Application>Microsoft Macintosh PowerPoint</Application>
  <PresentationFormat>Letter Paper (8.5x11 in)</PresentationFormat>
  <Paragraphs>102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131</cp:revision>
  <cp:lastPrinted>2015-10-26T03:25:37Z</cp:lastPrinted>
  <dcterms:created xsi:type="dcterms:W3CDTF">2015-08-07T02:04:10Z</dcterms:created>
  <dcterms:modified xsi:type="dcterms:W3CDTF">2015-10-27T01:04:27Z</dcterms:modified>
</cp:coreProperties>
</file>